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72" r:id="rId4"/>
    <p:sldId id="273" r:id="rId5"/>
    <p:sldId id="277" r:id="rId6"/>
    <p:sldId id="278" r:id="rId7"/>
    <p:sldId id="279" r:id="rId8"/>
    <p:sldId id="280" r:id="rId9"/>
    <p:sldId id="281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C53D-7C63-46C9-9A55-DDD1D9E94628}" type="datetimeFigureOut">
              <a:rPr lang="es-ES" smtClean="0"/>
              <a:t>10/11/2021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BAF53-BF2B-4B00-9233-A1DC06A1B7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7160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C53D-7C63-46C9-9A55-DDD1D9E94628}" type="datetimeFigureOut">
              <a:rPr lang="es-ES" smtClean="0"/>
              <a:t>10/11/2021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BAF53-BF2B-4B00-9233-A1DC06A1B7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7712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C53D-7C63-46C9-9A55-DDD1D9E94628}" type="datetimeFigureOut">
              <a:rPr lang="es-ES" smtClean="0"/>
              <a:t>10/11/2021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BAF53-BF2B-4B00-9233-A1DC06A1B7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2119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C53D-7C63-46C9-9A55-DDD1D9E94628}" type="datetimeFigureOut">
              <a:rPr lang="es-ES" smtClean="0"/>
              <a:t>10/11/2021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BAF53-BF2B-4B00-9233-A1DC06A1B7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786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C53D-7C63-46C9-9A55-DDD1D9E94628}" type="datetimeFigureOut">
              <a:rPr lang="es-ES" smtClean="0"/>
              <a:t>10/11/2021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BAF53-BF2B-4B00-9233-A1DC06A1B7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9240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C53D-7C63-46C9-9A55-DDD1D9E94628}" type="datetimeFigureOut">
              <a:rPr lang="es-ES" smtClean="0"/>
              <a:t>10/11/2021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BAF53-BF2B-4B00-9233-A1DC06A1B7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1186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C53D-7C63-46C9-9A55-DDD1D9E94628}" type="datetimeFigureOut">
              <a:rPr lang="es-ES" smtClean="0"/>
              <a:t>10/11/2021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BAF53-BF2B-4B00-9233-A1DC06A1B7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4265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C53D-7C63-46C9-9A55-DDD1D9E94628}" type="datetimeFigureOut">
              <a:rPr lang="es-ES" smtClean="0"/>
              <a:t>10/11/2021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BAF53-BF2B-4B00-9233-A1DC06A1B7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0472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C53D-7C63-46C9-9A55-DDD1D9E94628}" type="datetimeFigureOut">
              <a:rPr lang="es-ES" smtClean="0"/>
              <a:t>10/11/2021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BAF53-BF2B-4B00-9233-A1DC06A1B7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2216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C53D-7C63-46C9-9A55-DDD1D9E94628}" type="datetimeFigureOut">
              <a:rPr lang="es-ES" smtClean="0"/>
              <a:t>10/11/2021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BAF53-BF2B-4B00-9233-A1DC06A1B7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8203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C53D-7C63-46C9-9A55-DDD1D9E94628}" type="datetimeFigureOut">
              <a:rPr lang="es-ES" smtClean="0"/>
              <a:t>10/11/2021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BAF53-BF2B-4B00-9233-A1DC06A1B7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4141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7C53D-7C63-46C9-9A55-DDD1D9E94628}" type="datetimeFigureOut">
              <a:rPr lang="es-ES" smtClean="0"/>
              <a:t>10/11/2021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BAF53-BF2B-4B00-9233-A1DC06A1B7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4511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HACER CLIC EN SADIS - DOCENTES</a:t>
            </a:r>
            <a:endParaRPr lang="es-E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0228"/>
            <a:ext cx="8229600" cy="438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389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332656"/>
            <a:ext cx="8064896" cy="1080120"/>
          </a:xfrm>
        </p:spPr>
        <p:txBody>
          <a:bodyPr>
            <a:normAutofit fontScale="90000"/>
          </a:bodyPr>
          <a:lstStyle/>
          <a:p>
            <a:r>
              <a:rPr lang="es-MX" sz="4000" dirty="0" smtClean="0"/>
              <a:t>ENTRAR AL INSTRUCTIVO PARA VER COMO SE COMPLETA </a:t>
            </a:r>
            <a:br>
              <a:rPr lang="es-MX" sz="4000" dirty="0" smtClean="0"/>
            </a:br>
            <a:r>
              <a:rPr lang="es-MX" sz="4000" dirty="0" smtClean="0"/>
              <a:t>LA PLANILLA. LUEGO INGRESAR A </a:t>
            </a:r>
            <a:r>
              <a:rPr lang="es-MX" dirty="0" smtClean="0"/>
              <a:t>SADIS</a:t>
            </a:r>
            <a:endParaRPr lang="es-E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988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COLOCAR DNI, COMO CLAVE 1234 Y COPIAR EL CODIGO QUE APARECE EN PANTALLA, CLIC EN INGRESAR</a:t>
            </a:r>
            <a:endParaRPr lang="es-E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0228"/>
            <a:ext cx="8229600" cy="438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826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IR A DATOS Y CAMBIAR CONTRASEÑA. LUEGO CLIQUEAR EN LA MATERIA QUE QUEREMOS COMPLETAR</a:t>
            </a:r>
            <a:endParaRPr lang="es-ES" dirty="0"/>
          </a:p>
        </p:txBody>
      </p:sp>
      <p:pic>
        <p:nvPicPr>
          <p:cNvPr id="4" name="Picture 2" descr="D:\Users\ISFDYT24\Pictures\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0228"/>
            <a:ext cx="8229600" cy="43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086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600" dirty="0" smtClean="0"/>
              <a:t>COLOCAR NOTA A CADA ALUMNO SEGÚN HAYA APROBADO LA CURSADA O NO CON “7” O “2” Y TILDAR EN CURS</a:t>
            </a:r>
            <a:endParaRPr lang="es-ES" sz="3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229600" cy="438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643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COLOCAR GUARDAR Y ACEPTAR CUANDO APARECE QUE LAS NOTAS SE ACTUALIZARON</a:t>
            </a:r>
            <a:endParaRPr lang="es-E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0228"/>
            <a:ext cx="8229600" cy="438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195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AL CIERRE FINAL DE TODAS LAS CURSADAS IR A IMPRIMIR</a:t>
            </a:r>
            <a:endParaRPr lang="es-ES" dirty="0"/>
          </a:p>
        </p:txBody>
      </p:sp>
      <p:pic>
        <p:nvPicPr>
          <p:cNvPr id="1026" name="Picture 2" descr="D:\Users\ISFDYT24\Pictures\ISFDYT24\PROFE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8" y="1600200"/>
            <a:ext cx="805008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122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AQUÍ LES APARECEN TODOS LOS ALUMNOS CON SU SITUACION ACADEMICA EN LA MATERIA</a:t>
            </a:r>
            <a:endParaRPr lang="es-E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8" y="1600200"/>
            <a:ext cx="805008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901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600" dirty="0" smtClean="0"/>
              <a:t>VAMOS A IMPRIMIR Y SELECCIONAMOS GUARDAR EN PDF. SE LO ENVIAMOS AL PRECEPTOR DEL CURSO</a:t>
            </a:r>
            <a:endParaRPr lang="es-ES" sz="3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8917"/>
            <a:ext cx="8229600" cy="4048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2214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121</Words>
  <Application>Microsoft Office PowerPoint</Application>
  <PresentationFormat>Presentación en pantalla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HACER CLIC EN SADIS - DOCENTES</vt:lpstr>
      <vt:lpstr>ENTRAR AL INSTRUCTIVO PARA VER COMO SE COMPLETA  LA PLANILLA. LUEGO INGRESAR A SADIS</vt:lpstr>
      <vt:lpstr>COLOCAR DNI, COMO CLAVE 1234 Y COPIAR EL CODIGO QUE APARECE EN PANTALLA, CLIC EN INGRESAR</vt:lpstr>
      <vt:lpstr>IR A DATOS Y CAMBIAR CONTRASEÑA. LUEGO CLIQUEAR EN LA MATERIA QUE QUEREMOS COMPLETAR</vt:lpstr>
      <vt:lpstr>COLOCAR NOTA A CADA ALUMNO SEGÚN HAYA APROBADO LA CURSADA O NO CON “7” O “2” Y TILDAR EN CURS</vt:lpstr>
      <vt:lpstr>COLOCAR GUARDAR Y ACEPTAR CUANDO APARECE QUE LAS NOTAS SE ACTUALIZARON</vt:lpstr>
      <vt:lpstr>AL CIERRE FINAL DE TODAS LAS CURSADAS IR A IMPRIMIR</vt:lpstr>
      <vt:lpstr>AQUÍ LES APARECEN TODOS LOS ALUMNOS CON SU SITUACION ACADEMICA EN LA MATERIA</vt:lpstr>
      <vt:lpstr>VAMOS A IMPRIMIR Y SELECCIONAMOS GUARDAR EN PDF. SE LO ENVIAMOS AL PRECEPTOR DEL CURSO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ISFDYT24</dc:creator>
  <cp:lastModifiedBy>ISFDYT24</cp:lastModifiedBy>
  <cp:revision>9</cp:revision>
  <dcterms:created xsi:type="dcterms:W3CDTF">2021-10-28T14:22:26Z</dcterms:created>
  <dcterms:modified xsi:type="dcterms:W3CDTF">2021-11-10T13:09:04Z</dcterms:modified>
</cp:coreProperties>
</file>